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70" r:id="rId11"/>
    <p:sldId id="271" r:id="rId12"/>
    <p:sldId id="272" r:id="rId13"/>
    <p:sldId id="273" r:id="rId14"/>
    <p:sldId id="274" r:id="rId15"/>
    <p:sldId id="275" r:id="rId16"/>
    <p:sldId id="276" r:id="rId17"/>
    <p:sldId id="277" r:id="rId18"/>
    <p:sldId id="278" r:id="rId19"/>
    <p:sldId id="279" r:id="rId20"/>
    <p:sldId id="280" r:id="rId21"/>
    <p:sldId id="281" r:id="rId22"/>
    <p:sldId id="282" r:id="rId23"/>
    <p:sldId id="283" r:id="rId24"/>
    <p:sldId id="284" r:id="rId25"/>
    <p:sldId id="285" r:id="rId26"/>
    <p:sldId id="286" r:id="rId27"/>
    <p:sldId id="287" r:id="rId28"/>
    <p:sldId id="288" r:id="rId29"/>
    <p:sldId id="289" r:id="rId30"/>
    <p:sldId id="290" r:id="rId31"/>
    <p:sldId id="291" r:id="rId32"/>
    <p:sldId id="292" r:id="rId33"/>
    <p:sldId id="293" r:id="rId34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9" d="100"/>
          <a:sy n="79" d="100"/>
        </p:scale>
        <p:origin x="610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9/11/2023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9/11/2023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5.png"/><Relationship Id="rId3" Type="http://schemas.openxmlformats.org/officeDocument/2006/relationships/image" Target="../media/image5.png"/><Relationship Id="rId7" Type="http://schemas.openxmlformats.org/officeDocument/2006/relationships/image" Target="../media/image49.png"/><Relationship Id="rId12" Type="http://schemas.openxmlformats.org/officeDocument/2006/relationships/image" Target="../media/image54.png"/><Relationship Id="rId2" Type="http://schemas.openxmlformats.org/officeDocument/2006/relationships/image" Target="../media/image4.png"/><Relationship Id="rId16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11" Type="http://schemas.openxmlformats.org/officeDocument/2006/relationships/image" Target="../media/image53.png"/><Relationship Id="rId5" Type="http://schemas.openxmlformats.org/officeDocument/2006/relationships/image" Target="../media/image47.png"/><Relationship Id="rId15" Type="http://schemas.openxmlformats.org/officeDocument/2006/relationships/image" Target="../media/image57.png"/><Relationship Id="rId10" Type="http://schemas.openxmlformats.org/officeDocument/2006/relationships/image" Target="../media/image52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Relationship Id="rId14" Type="http://schemas.openxmlformats.org/officeDocument/2006/relationships/image" Target="../media/image5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5.png"/><Relationship Id="rId7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Relationship Id="rId9" Type="http://schemas.openxmlformats.org/officeDocument/2006/relationships/image" Target="../media/image16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5.png"/><Relationship Id="rId7" Type="http://schemas.openxmlformats.org/officeDocument/2006/relationships/image" Target="../media/image7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7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5.png"/><Relationship Id="rId7" Type="http://schemas.openxmlformats.org/officeDocument/2006/relationships/image" Target="../media/image8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2.png"/><Relationship Id="rId11" Type="http://schemas.openxmlformats.org/officeDocument/2006/relationships/image" Target="../media/image87.png"/><Relationship Id="rId5" Type="http://schemas.openxmlformats.org/officeDocument/2006/relationships/image" Target="../media/image81.png"/><Relationship Id="rId10" Type="http://schemas.openxmlformats.org/officeDocument/2006/relationships/image" Target="../media/image86.png"/><Relationship Id="rId4" Type="http://schemas.openxmlformats.org/officeDocument/2006/relationships/image" Target="../media/image80.png"/><Relationship Id="rId9" Type="http://schemas.openxmlformats.org/officeDocument/2006/relationships/image" Target="../media/image8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5.png"/><Relationship Id="rId7" Type="http://schemas.openxmlformats.org/officeDocument/2006/relationships/image" Target="../media/image9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5.png"/><Relationship Id="rId7" Type="http://schemas.openxmlformats.org/officeDocument/2006/relationships/image" Target="../media/image9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10" Type="http://schemas.openxmlformats.org/officeDocument/2006/relationships/image" Target="../media/image98.png"/><Relationship Id="rId4" Type="http://schemas.openxmlformats.org/officeDocument/2006/relationships/image" Target="../media/image92.png"/><Relationship Id="rId9" Type="http://schemas.openxmlformats.org/officeDocument/2006/relationships/image" Target="../media/image9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image" Target="../media/image5.png"/><Relationship Id="rId7" Type="http://schemas.openxmlformats.org/officeDocument/2006/relationships/image" Target="../media/image10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5.png"/><Relationship Id="rId11" Type="http://schemas.openxmlformats.org/officeDocument/2006/relationships/image" Target="../media/image105.png"/><Relationship Id="rId5" Type="http://schemas.openxmlformats.org/officeDocument/2006/relationships/image" Target="../media/image100.png"/><Relationship Id="rId10" Type="http://schemas.openxmlformats.org/officeDocument/2006/relationships/image" Target="../media/image104.png"/><Relationship Id="rId4" Type="http://schemas.openxmlformats.org/officeDocument/2006/relationships/image" Target="../media/image99.png"/><Relationship Id="rId9" Type="http://schemas.openxmlformats.org/officeDocument/2006/relationships/image" Target="../media/image10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5.png"/><Relationship Id="rId7" Type="http://schemas.openxmlformats.org/officeDocument/2006/relationships/image" Target="../media/image10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1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image" Target="../media/image10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2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2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6.png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3" Type="http://schemas.openxmlformats.org/officeDocument/2006/relationships/image" Target="../media/image5.png"/><Relationship Id="rId7" Type="http://schemas.openxmlformats.org/officeDocument/2006/relationships/image" Target="../media/image13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0.png"/><Relationship Id="rId5" Type="http://schemas.openxmlformats.org/officeDocument/2006/relationships/image" Target="../media/image129.png"/><Relationship Id="rId10" Type="http://schemas.openxmlformats.org/officeDocument/2006/relationships/image" Target="../media/image134.png"/><Relationship Id="rId4" Type="http://schemas.openxmlformats.org/officeDocument/2006/relationships/image" Target="../media/image128.png"/><Relationship Id="rId9" Type="http://schemas.openxmlformats.org/officeDocument/2006/relationships/image" Target="../media/image133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png"/><Relationship Id="rId3" Type="http://schemas.openxmlformats.org/officeDocument/2006/relationships/image" Target="../media/image5.png"/><Relationship Id="rId7" Type="http://schemas.openxmlformats.org/officeDocument/2006/relationships/image" Target="../media/image13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7.png"/><Relationship Id="rId5" Type="http://schemas.openxmlformats.org/officeDocument/2006/relationships/image" Target="../media/image136.png"/><Relationship Id="rId4" Type="http://schemas.openxmlformats.org/officeDocument/2006/relationships/image" Target="../media/image13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1.png"/><Relationship Id="rId4" Type="http://schemas.openxmlformats.org/officeDocument/2006/relationships/image" Target="../media/image14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gif"/><Relationship Id="rId3" Type="http://schemas.openxmlformats.org/officeDocument/2006/relationships/image" Target="../media/image5.png"/><Relationship Id="rId7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4.png"/><Relationship Id="rId5" Type="http://schemas.openxmlformats.org/officeDocument/2006/relationships/image" Target="../media/image143.png"/><Relationship Id="rId4" Type="http://schemas.openxmlformats.org/officeDocument/2006/relationships/image" Target="../media/image14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4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7.png"/><Relationship Id="rId5" Type="http://schemas.openxmlformats.org/officeDocument/2006/relationships/image" Target="../media/image146.png"/><Relationship Id="rId4" Type="http://schemas.openxmlformats.org/officeDocument/2006/relationships/image" Target="../media/image14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5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1.png"/><Relationship Id="rId5" Type="http://schemas.openxmlformats.org/officeDocument/2006/relationships/image" Target="../media/image150.png"/><Relationship Id="rId4" Type="http://schemas.openxmlformats.org/officeDocument/2006/relationships/image" Target="../media/image14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image" Target="../media/image5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4.png"/><Relationship Id="rId9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5.png"/><Relationship Id="rId7" Type="http://schemas.openxmlformats.org/officeDocument/2006/relationships/image" Target="../media/image2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5.png"/><Relationship Id="rId7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5.png"/><Relationship Id="rId7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4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267041" y="4580793"/>
            <a:ext cx="10325807" cy="122592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910040" y="8504907"/>
            <a:ext cx="6696544" cy="778544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735240" y="6176954"/>
            <a:ext cx="2715439" cy="92912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2507" y="639654"/>
            <a:ext cx="17706222" cy="313458"/>
            <a:chOff x="172507" y="639654"/>
            <a:chExt cx="17706222" cy="31345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2507" y="639654"/>
              <a:ext cx="17706222" cy="31345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2507" y="2356674"/>
            <a:ext cx="17656045" cy="43148"/>
            <a:chOff x="172507" y="2356674"/>
            <a:chExt cx="17656045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2507" y="2356674"/>
              <a:ext cx="17656045" cy="4314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194252" y="645832"/>
            <a:ext cx="8677846" cy="231835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-1860000">
            <a:off x="536450" y="3522486"/>
            <a:ext cx="3567614" cy="187810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1080000">
            <a:off x="4249418" y="3221344"/>
            <a:ext cx="4648309" cy="1868575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 rot="2400000">
            <a:off x="-1399014" y="7037626"/>
            <a:ext cx="6787319" cy="1991005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844669" y="2948031"/>
            <a:ext cx="5174051" cy="138157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 rot="-1860000">
            <a:off x="4880974" y="7602102"/>
            <a:ext cx="5701318" cy="1991004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982861" y="5637690"/>
            <a:ext cx="5297290" cy="1381575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 rot="480000">
            <a:off x="11133103" y="5046742"/>
            <a:ext cx="6914023" cy="1991004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622861" y="8999403"/>
            <a:ext cx="6698718" cy="1381575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 rot="1620000">
            <a:off x="13558657" y="3252088"/>
            <a:ext cx="4938119" cy="1991005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 rot="-1860000">
            <a:off x="12721702" y="8211601"/>
            <a:ext cx="6374748" cy="1991005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 rot="-480000">
            <a:off x="9631398" y="7861076"/>
            <a:ext cx="6240432" cy="138157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505190" y="2628499"/>
            <a:ext cx="7040856" cy="7040856"/>
            <a:chOff x="5505190" y="2628499"/>
            <a:chExt cx="7040856" cy="704085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505190" y="2628499"/>
              <a:ext cx="7040856" cy="7040856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2507" y="639654"/>
            <a:ext cx="17706222" cy="313458"/>
            <a:chOff x="172507" y="639654"/>
            <a:chExt cx="17706222" cy="31345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2507" y="639654"/>
              <a:ext cx="17706222" cy="31345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2507" y="2356674"/>
            <a:ext cx="17656045" cy="43148"/>
            <a:chOff x="172507" y="2356674"/>
            <a:chExt cx="17656045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2507" y="2356674"/>
              <a:ext cx="17656045" cy="4314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210538" y="645832"/>
            <a:ext cx="7797922" cy="231835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243637" y="3194590"/>
            <a:ext cx="5976851" cy="5552698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2507" y="639654"/>
            <a:ext cx="17706222" cy="313458"/>
            <a:chOff x="172507" y="639654"/>
            <a:chExt cx="17706222" cy="31345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2507" y="639654"/>
              <a:ext cx="17706222" cy="31345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2507" y="2356674"/>
            <a:ext cx="17656045" cy="43148"/>
            <a:chOff x="172507" y="2356674"/>
            <a:chExt cx="17656045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2507" y="2356674"/>
              <a:ext cx="17656045" cy="4314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308348" y="515613"/>
            <a:ext cx="5537636" cy="241064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402762" y="3187829"/>
            <a:ext cx="4032787" cy="5846103"/>
            <a:chOff x="7402762" y="3187829"/>
            <a:chExt cx="4032787" cy="584610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138117" y="3063507"/>
              <a:ext cx="4623619" cy="1768428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838656" y="5135125"/>
              <a:ext cx="4666437" cy="925694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272784" y="6374956"/>
              <a:ext cx="3856333" cy="925694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784789" y="7524834"/>
              <a:ext cx="3017561" cy="1833085"/>
            </a:xfrm>
            <a:prstGeom prst="rect">
              <a:avLst/>
            </a:prstGeom>
          </p:spPr>
        </p:pic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CDD6D137-6B24-5D16-F775-AC99EF949EC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1200" y="7524834"/>
            <a:ext cx="4572000" cy="25717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2507" y="639654"/>
            <a:ext cx="17706222" cy="313458"/>
            <a:chOff x="172507" y="639654"/>
            <a:chExt cx="17706222" cy="31345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2507" y="639654"/>
              <a:ext cx="17706222" cy="31345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2507" y="2356674"/>
            <a:ext cx="17656045" cy="43148"/>
            <a:chOff x="172507" y="2356674"/>
            <a:chExt cx="17656045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2507" y="2356674"/>
              <a:ext cx="17656045" cy="4314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397967" y="645832"/>
            <a:ext cx="8360084" cy="231835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71600" y="4686300"/>
            <a:ext cx="6282194" cy="285269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058400" y="4076700"/>
            <a:ext cx="6196108" cy="4652698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2507" y="639654"/>
            <a:ext cx="17706222" cy="313458"/>
            <a:chOff x="172507" y="639654"/>
            <a:chExt cx="17706222" cy="31345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2507" y="639654"/>
              <a:ext cx="17706222" cy="31345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2507" y="2356674"/>
            <a:ext cx="17656045" cy="43148"/>
            <a:chOff x="172507" y="2356674"/>
            <a:chExt cx="17656045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2507" y="2356674"/>
              <a:ext cx="17656045" cy="4314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321109" y="645832"/>
            <a:ext cx="7039274" cy="231835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212497" y="2324802"/>
            <a:ext cx="8030613" cy="7047128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2507" y="639654"/>
            <a:ext cx="17706222" cy="313458"/>
            <a:chOff x="172507" y="639654"/>
            <a:chExt cx="17706222" cy="31345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2507" y="639654"/>
              <a:ext cx="17706222" cy="31345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2507" y="2356674"/>
            <a:ext cx="17656045" cy="43148"/>
            <a:chOff x="172507" y="2356674"/>
            <a:chExt cx="17656045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2507" y="2356674"/>
              <a:ext cx="17656045" cy="4314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399967" y="410851"/>
            <a:ext cx="2399255" cy="251540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88571" y="3760301"/>
            <a:ext cx="6171429" cy="3816541"/>
            <a:chOff x="1188571" y="3760301"/>
            <a:chExt cx="6171429" cy="381654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88571" y="3760301"/>
              <a:ext cx="6171429" cy="3816541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87447" y="7885799"/>
            <a:ext cx="6140803" cy="105269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939055" y="3760301"/>
            <a:ext cx="5743706" cy="3816541"/>
            <a:chOff x="10939055" y="3760301"/>
            <a:chExt cx="5743706" cy="381654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939055" y="3760301"/>
              <a:ext cx="5743706" cy="3816541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986018" y="7885799"/>
            <a:ext cx="4444098" cy="105269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2507" y="639654"/>
            <a:ext cx="17706222" cy="313458"/>
            <a:chOff x="172507" y="639654"/>
            <a:chExt cx="17706222" cy="31345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2507" y="639654"/>
              <a:ext cx="17706222" cy="31345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2507" y="2356674"/>
            <a:ext cx="17656045" cy="43148"/>
            <a:chOff x="172507" y="2356674"/>
            <a:chExt cx="17656045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2507" y="2356674"/>
              <a:ext cx="17656045" cy="4314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139109" y="467994"/>
            <a:ext cx="4283227" cy="246778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061988" y="5142857"/>
            <a:ext cx="10024596" cy="2280660"/>
            <a:chOff x="4061988" y="5142857"/>
            <a:chExt cx="10024596" cy="228066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061988" y="5142857"/>
              <a:ext cx="10024596" cy="2280660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786494" y="3482171"/>
            <a:ext cx="6868184" cy="1052698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015066" y="7788485"/>
            <a:ext cx="2404346" cy="10489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2507" y="639654"/>
            <a:ext cx="17706222" cy="313458"/>
            <a:chOff x="172507" y="639654"/>
            <a:chExt cx="17706222" cy="31345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2507" y="639654"/>
              <a:ext cx="17706222" cy="31345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2507" y="2356674"/>
            <a:ext cx="17656045" cy="43148"/>
            <a:chOff x="172507" y="2356674"/>
            <a:chExt cx="17656045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2507" y="2356674"/>
              <a:ext cx="17656045" cy="4314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220062" y="645832"/>
            <a:ext cx="5561665" cy="231835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85625" y="3342497"/>
            <a:ext cx="6619508" cy="195269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427300" y="4431054"/>
            <a:ext cx="6331429" cy="4613445"/>
            <a:chOff x="10427300" y="4431054"/>
            <a:chExt cx="6331429" cy="461344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427300" y="4431054"/>
              <a:ext cx="6331429" cy="4613445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804675" y="5726104"/>
            <a:ext cx="4710594" cy="1052698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454199" y="6629618"/>
            <a:ext cx="3418794" cy="1952698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413562" y="4973843"/>
            <a:ext cx="907356" cy="1120175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829016" y="6853756"/>
            <a:ext cx="1461221" cy="680754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5271502" y="7530793"/>
            <a:ext cx="1432622" cy="6807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2507" y="639654"/>
            <a:ext cx="17706222" cy="313458"/>
            <a:chOff x="172507" y="639654"/>
            <a:chExt cx="17706222" cy="31345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2507" y="639654"/>
              <a:ext cx="17706222" cy="31345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2507" y="2356674"/>
            <a:ext cx="17656045" cy="43148"/>
            <a:chOff x="172507" y="2356674"/>
            <a:chExt cx="17656045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2507" y="2356674"/>
              <a:ext cx="17656045" cy="4314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220062" y="645832"/>
            <a:ext cx="5561665" cy="231835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717975" y="2748254"/>
            <a:ext cx="3100840" cy="6171429"/>
            <a:chOff x="4717975" y="2748254"/>
            <a:chExt cx="3100840" cy="617142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17975" y="2748254"/>
              <a:ext cx="3100840" cy="6171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365854" y="4114286"/>
            <a:ext cx="2933542" cy="6171429"/>
            <a:chOff x="9365854" y="4114286"/>
            <a:chExt cx="2933542" cy="617142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365854" y="4114286"/>
              <a:ext cx="2933542" cy="617142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208803" y="2748254"/>
            <a:ext cx="3029767" cy="6171429"/>
            <a:chOff x="14208803" y="2748254"/>
            <a:chExt cx="3029767" cy="617142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208803" y="2748254"/>
              <a:ext cx="3029767" cy="617142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36698" y="4114286"/>
            <a:ext cx="2886441" cy="6171429"/>
            <a:chOff x="1036698" y="4114286"/>
            <a:chExt cx="2886441" cy="617142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36698" y="4114286"/>
              <a:ext cx="2886441" cy="61714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2507" y="639654"/>
            <a:ext cx="17706222" cy="313458"/>
            <a:chOff x="172507" y="639654"/>
            <a:chExt cx="17706222" cy="31345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2507" y="639654"/>
              <a:ext cx="17706222" cy="31345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2507" y="2356674"/>
            <a:ext cx="17656045" cy="43148"/>
            <a:chOff x="172507" y="2356674"/>
            <a:chExt cx="17656045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2507" y="2356674"/>
              <a:ext cx="17656045" cy="4314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107567" y="651185"/>
            <a:ext cx="5193523" cy="230006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483378" y="3484964"/>
            <a:ext cx="9318958" cy="6311714"/>
            <a:chOff x="4483378" y="3484964"/>
            <a:chExt cx="9318958" cy="631171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83378" y="3484964"/>
              <a:ext cx="9318958" cy="6311714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913951" y="2625037"/>
            <a:ext cx="6427366" cy="102593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454130" y="5423769"/>
            <a:ext cx="4542403" cy="35714"/>
            <a:chOff x="6454130" y="5423769"/>
            <a:chExt cx="4542403" cy="3571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454130" y="5423769"/>
              <a:ext cx="4542403" cy="357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161853" y="6169413"/>
            <a:ext cx="2810324" cy="35714"/>
            <a:chOff x="5161853" y="6169413"/>
            <a:chExt cx="2810324" cy="3571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161853" y="6169413"/>
              <a:ext cx="2810324" cy="3571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006420" y="8358433"/>
            <a:ext cx="7286301" cy="35714"/>
            <a:chOff x="5006420" y="8358433"/>
            <a:chExt cx="7286301" cy="3571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006420" y="8358433"/>
              <a:ext cx="7286301" cy="35714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789417" y="4765131"/>
            <a:ext cx="4761680" cy="3895889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23F1BB37-A49C-87AF-0137-72771883563B}"/>
              </a:ext>
            </a:extLst>
          </p:cNvPr>
          <p:cNvSpPr/>
          <p:nvPr/>
        </p:nvSpPr>
        <p:spPr>
          <a:xfrm>
            <a:off x="4483378" y="3555527"/>
            <a:ext cx="1688606" cy="21130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2507" y="639654"/>
            <a:ext cx="17706222" cy="313458"/>
            <a:chOff x="172507" y="639654"/>
            <a:chExt cx="17706222" cy="31345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2507" y="639654"/>
              <a:ext cx="17706222" cy="31345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2507" y="2356674"/>
            <a:ext cx="17656045" cy="43148"/>
            <a:chOff x="172507" y="2356674"/>
            <a:chExt cx="17656045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2507" y="2356674"/>
              <a:ext cx="17656045" cy="4314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128862" y="644642"/>
            <a:ext cx="6803790" cy="230999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131804" y="9102098"/>
            <a:ext cx="5354813" cy="102885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404783" y="2722981"/>
            <a:ext cx="3457416" cy="6171429"/>
            <a:chOff x="4404783" y="2722981"/>
            <a:chExt cx="3457416" cy="617142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404783" y="2722981"/>
              <a:ext cx="3457416" cy="6171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876550" y="4661942"/>
            <a:ext cx="6171429" cy="2353135"/>
            <a:chOff x="8876550" y="4661942"/>
            <a:chExt cx="6171429" cy="235313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876550" y="4661942"/>
              <a:ext cx="6171429" cy="2353135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468049" y="7180415"/>
            <a:ext cx="4703136" cy="150509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411239" y="6189829"/>
            <a:ext cx="3217886" cy="35714"/>
            <a:chOff x="9411239" y="6189829"/>
            <a:chExt cx="3217886" cy="3571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411239" y="6189829"/>
              <a:ext cx="3217886" cy="3571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694124" y="6745046"/>
            <a:ext cx="1486318" cy="321429"/>
            <a:chOff x="12694124" y="6745046"/>
            <a:chExt cx="1486318" cy="32142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9480000">
              <a:off x="12694124" y="6745046"/>
              <a:ext cx="1486318" cy="3214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2507" y="639654"/>
            <a:ext cx="17706222" cy="313458"/>
            <a:chOff x="172507" y="639654"/>
            <a:chExt cx="17706222" cy="31345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2507" y="639654"/>
              <a:ext cx="17706222" cy="31345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2507" y="2356674"/>
            <a:ext cx="17656045" cy="43148"/>
            <a:chOff x="172507" y="2356674"/>
            <a:chExt cx="17656045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2507" y="2356674"/>
              <a:ext cx="17656045" cy="4314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175195" y="650023"/>
            <a:ext cx="8621637" cy="230006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21194" y="3377253"/>
            <a:ext cx="8133568" cy="5344268"/>
            <a:chOff x="521194" y="3377253"/>
            <a:chExt cx="8133568" cy="534426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21194" y="3377253"/>
              <a:ext cx="8133568" cy="534426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94471" y="4895889"/>
            <a:ext cx="4542403" cy="35714"/>
            <a:chOff x="994471" y="4895889"/>
            <a:chExt cx="4542403" cy="3571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94471" y="4895889"/>
              <a:ext cx="4542403" cy="357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21209" y="6314574"/>
            <a:ext cx="7755035" cy="35714"/>
            <a:chOff x="521209" y="6314574"/>
            <a:chExt cx="7755035" cy="3571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21209" y="6314574"/>
              <a:ext cx="7755035" cy="35714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580221" y="9327437"/>
            <a:ext cx="5258632" cy="1031746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598079" y="8708390"/>
            <a:ext cx="5809270" cy="103174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9142857" y="5464219"/>
            <a:ext cx="8967939" cy="3257301"/>
            <a:chOff x="9142857" y="5464219"/>
            <a:chExt cx="8967939" cy="325730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142857" y="5464219"/>
              <a:ext cx="8967939" cy="3257301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554209" y="3775037"/>
            <a:ext cx="5031013" cy="1481899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0169C13-5C11-FF0A-3269-1E6F04BE8E13}"/>
              </a:ext>
            </a:extLst>
          </p:cNvPr>
          <p:cNvSpPr/>
          <p:nvPr/>
        </p:nvSpPr>
        <p:spPr>
          <a:xfrm>
            <a:off x="521194" y="3377253"/>
            <a:ext cx="1688606" cy="21130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CDF01EE-504D-CE20-24D9-BBA15B997358}"/>
              </a:ext>
            </a:extLst>
          </p:cNvPr>
          <p:cNvSpPr/>
          <p:nvPr/>
        </p:nvSpPr>
        <p:spPr>
          <a:xfrm>
            <a:off x="9260182" y="5524501"/>
            <a:ext cx="1788818" cy="1524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2507" y="639654"/>
            <a:ext cx="17706222" cy="313458"/>
            <a:chOff x="172507" y="639654"/>
            <a:chExt cx="17706222" cy="31345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2507" y="639654"/>
              <a:ext cx="17706222" cy="31345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2507" y="2356674"/>
            <a:ext cx="17656045" cy="43148"/>
            <a:chOff x="172507" y="2356674"/>
            <a:chExt cx="17656045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2507" y="2356674"/>
              <a:ext cx="17656045" cy="4314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130719" y="651185"/>
            <a:ext cx="5263561" cy="230006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89176" y="4074894"/>
            <a:ext cx="3091486" cy="2994388"/>
            <a:chOff x="989176" y="4074894"/>
            <a:chExt cx="3091486" cy="299438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89176" y="4074894"/>
              <a:ext cx="3091486" cy="299438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762335" y="3391598"/>
            <a:ext cx="7216461" cy="5412346"/>
            <a:chOff x="4762335" y="3391598"/>
            <a:chExt cx="7216461" cy="541234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62335" y="3391598"/>
              <a:ext cx="7216461" cy="5412346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9953" y="7602168"/>
            <a:ext cx="4825994" cy="187716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2149806" y="3783485"/>
            <a:ext cx="6171429" cy="4628571"/>
            <a:chOff x="12149806" y="3783485"/>
            <a:chExt cx="6171429" cy="462857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5400000">
              <a:off x="12149806" y="3783485"/>
              <a:ext cx="6171429" cy="462857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2507" y="639654"/>
            <a:ext cx="17706222" cy="313458"/>
            <a:chOff x="172507" y="639654"/>
            <a:chExt cx="17706222" cy="31345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2507" y="639654"/>
              <a:ext cx="17706222" cy="31345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2507" y="2356674"/>
            <a:ext cx="17656045" cy="43148"/>
            <a:chOff x="172507" y="2356674"/>
            <a:chExt cx="17656045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2507" y="2356674"/>
              <a:ext cx="17656045" cy="4314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130719" y="651185"/>
            <a:ext cx="5263561" cy="230006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487424" y="4452144"/>
            <a:ext cx="6171429" cy="4628571"/>
            <a:chOff x="-487424" y="4452144"/>
            <a:chExt cx="6171429" cy="462857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-487424" y="4452144"/>
              <a:ext cx="6171429" cy="462857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117604" y="2619512"/>
            <a:ext cx="6171429" cy="4628571"/>
            <a:chOff x="5117604" y="2619512"/>
            <a:chExt cx="6171429" cy="462857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117604" y="2619512"/>
              <a:ext cx="6171429" cy="462857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539904" y="5475958"/>
            <a:ext cx="6171429" cy="4628571"/>
            <a:chOff x="11539904" y="5475958"/>
            <a:chExt cx="6171429" cy="462857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539904" y="5475958"/>
              <a:ext cx="6171429" cy="462857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2507" y="639654"/>
            <a:ext cx="17706222" cy="313458"/>
            <a:chOff x="172507" y="639654"/>
            <a:chExt cx="17706222" cy="31345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2507" y="639654"/>
              <a:ext cx="17706222" cy="31345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2507" y="2356674"/>
            <a:ext cx="17656045" cy="43148"/>
            <a:chOff x="172507" y="2356674"/>
            <a:chExt cx="17656045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2507" y="2356674"/>
              <a:ext cx="17656045" cy="4314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134433" y="651185"/>
            <a:ext cx="6185884" cy="230006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734800" y="5103484"/>
            <a:ext cx="3351766" cy="192628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1A88A7E-D6B6-D796-F4C8-438940E0A1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26554" y="3829960"/>
            <a:ext cx="5883150" cy="4473328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2507" y="639654"/>
            <a:ext cx="17706222" cy="313458"/>
            <a:chOff x="172507" y="639654"/>
            <a:chExt cx="17706222" cy="31345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2507" y="639654"/>
              <a:ext cx="17706222" cy="31345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2507" y="2356674"/>
            <a:ext cx="17656045" cy="43148"/>
            <a:chOff x="172507" y="2356674"/>
            <a:chExt cx="17656045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2507" y="2356674"/>
              <a:ext cx="17656045" cy="4314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138786" y="462642"/>
            <a:ext cx="3428332" cy="248384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722648" y="3928742"/>
            <a:ext cx="6171429" cy="4628571"/>
            <a:chOff x="9722648" y="3928742"/>
            <a:chExt cx="6171429" cy="462857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722648" y="3928742"/>
              <a:ext cx="6171429" cy="462857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154704" y="3700867"/>
            <a:ext cx="6171429" cy="4628571"/>
            <a:chOff x="2154704" y="3700867"/>
            <a:chExt cx="6171429" cy="462857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2154704" y="3700867"/>
              <a:ext cx="6171429" cy="462857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2507" y="639654"/>
            <a:ext cx="17706222" cy="313458"/>
            <a:chOff x="172507" y="639654"/>
            <a:chExt cx="17706222" cy="31345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2507" y="639654"/>
              <a:ext cx="17706222" cy="31345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2507" y="2356674"/>
            <a:ext cx="17656045" cy="43148"/>
            <a:chOff x="172507" y="2356674"/>
            <a:chExt cx="17656045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2507" y="2356674"/>
              <a:ext cx="17656045" cy="4314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127586" y="651185"/>
            <a:ext cx="5993704" cy="230006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03252" y="5729553"/>
            <a:ext cx="6171429" cy="1232860"/>
            <a:chOff x="603252" y="5729553"/>
            <a:chExt cx="6171429" cy="123286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03252" y="5729553"/>
              <a:ext cx="6171429" cy="1232860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48190" y="7333374"/>
            <a:ext cx="5075251" cy="282663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531707" y="3457079"/>
            <a:ext cx="6171429" cy="4628571"/>
            <a:chOff x="10531707" y="3457079"/>
            <a:chExt cx="6171429" cy="462857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5400000">
              <a:off x="10531707" y="3457079"/>
              <a:ext cx="6171429" cy="4628571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2507" y="639654"/>
            <a:ext cx="17706222" cy="313458"/>
            <a:chOff x="172507" y="639654"/>
            <a:chExt cx="17706222" cy="31345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2507" y="639654"/>
              <a:ext cx="17706222" cy="31345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2507" y="2356674"/>
            <a:ext cx="17656045" cy="43148"/>
            <a:chOff x="172507" y="2356674"/>
            <a:chExt cx="17656045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2507" y="2356674"/>
              <a:ext cx="17656045" cy="4314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159176" y="462642"/>
            <a:ext cx="5083065" cy="248384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057205" y="3753503"/>
            <a:ext cx="6171429" cy="831863"/>
            <a:chOff x="6057205" y="3753503"/>
            <a:chExt cx="6171429" cy="83186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057205" y="3753503"/>
              <a:ext cx="6171429" cy="831863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869328" y="5825198"/>
            <a:ext cx="8717366" cy="372697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696738" y="5012075"/>
            <a:ext cx="3111661" cy="1025937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2507" y="639654"/>
            <a:ext cx="17706222" cy="313458"/>
            <a:chOff x="172507" y="639654"/>
            <a:chExt cx="17706222" cy="31345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2507" y="639654"/>
              <a:ext cx="17706222" cy="31345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2507" y="2356674"/>
            <a:ext cx="17656045" cy="43148"/>
            <a:chOff x="172507" y="2356674"/>
            <a:chExt cx="17656045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2507" y="2356674"/>
              <a:ext cx="17656045" cy="4314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187862" y="651185"/>
            <a:ext cx="6450027" cy="230006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4733036" y="7197282"/>
            <a:ext cx="3415535" cy="2869050"/>
            <a:chOff x="14733036" y="7197282"/>
            <a:chExt cx="3415535" cy="286905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733036" y="7197282"/>
              <a:ext cx="3415535" cy="2869050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368304" y="8246380"/>
            <a:ext cx="4270755" cy="195269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5419C7F6-8976-B5D5-27FF-0912B03346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79254" y="3467100"/>
            <a:ext cx="3529492" cy="148932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A6F7020-420A-5326-BE33-A54D6056B01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25795" y="5331337"/>
            <a:ext cx="1036410" cy="41913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C70D043-377B-75F1-3CF3-F0BC43DFEF4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12416" y="6023701"/>
            <a:ext cx="1463167" cy="47248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CC9140A-9827-052F-6E1A-2E0C5FD710C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35626" y="6780471"/>
            <a:ext cx="1188823" cy="42675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2507" y="639654"/>
            <a:ext cx="17706222" cy="313458"/>
            <a:chOff x="172507" y="639654"/>
            <a:chExt cx="17706222" cy="31345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2507" y="639654"/>
              <a:ext cx="17706222" cy="31345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2507" y="2356674"/>
            <a:ext cx="17656045" cy="43148"/>
            <a:chOff x="172507" y="2356674"/>
            <a:chExt cx="17656045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2507" y="2356674"/>
              <a:ext cx="17656045" cy="4314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229319" y="651185"/>
            <a:ext cx="4454494" cy="230006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070662" y="3100228"/>
            <a:ext cx="6171429" cy="4628571"/>
            <a:chOff x="8070662" y="3100228"/>
            <a:chExt cx="6171429" cy="462857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8070662" y="3100228"/>
              <a:ext cx="6171429" cy="462857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211429" y="4761905"/>
            <a:ext cx="6171429" cy="4628571"/>
            <a:chOff x="12211429" y="4761905"/>
            <a:chExt cx="6171429" cy="462857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12211429" y="4761905"/>
              <a:ext cx="6171429" cy="462857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4632" y="2733152"/>
            <a:ext cx="4869306" cy="3651980"/>
            <a:chOff x="144632" y="2733152"/>
            <a:chExt cx="4869306" cy="365198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4632" y="2733152"/>
              <a:ext cx="4869306" cy="365198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352871" y="5971820"/>
            <a:ext cx="5586780" cy="4190085"/>
            <a:chOff x="3352871" y="5971820"/>
            <a:chExt cx="5586780" cy="419008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352871" y="5971820"/>
              <a:ext cx="5586780" cy="4190085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2507" y="639654"/>
            <a:ext cx="17706222" cy="313458"/>
            <a:chOff x="172507" y="639654"/>
            <a:chExt cx="17706222" cy="31345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2507" y="639654"/>
              <a:ext cx="17706222" cy="31345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2507" y="2356674"/>
            <a:ext cx="17656045" cy="43148"/>
            <a:chOff x="172507" y="2356674"/>
            <a:chExt cx="17656045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2507" y="2356674"/>
              <a:ext cx="17656045" cy="4314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265795" y="434070"/>
            <a:ext cx="2828389" cy="254098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029200" y="2857500"/>
            <a:ext cx="8541489" cy="6406117"/>
            <a:chOff x="4940495" y="2737143"/>
            <a:chExt cx="8541489" cy="640611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940495" y="2737143"/>
              <a:ext cx="8541489" cy="640611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2507" y="639654"/>
            <a:ext cx="17706222" cy="313458"/>
            <a:chOff x="172507" y="639654"/>
            <a:chExt cx="17706222" cy="31345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2507" y="639654"/>
              <a:ext cx="17706222" cy="31345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2507" y="2356674"/>
            <a:ext cx="17656045" cy="43148"/>
            <a:chOff x="172507" y="2356674"/>
            <a:chExt cx="17656045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2507" y="2356674"/>
              <a:ext cx="17656045" cy="4314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214290" y="3827515"/>
            <a:ext cx="5113388" cy="2991231"/>
            <a:chOff x="2214290" y="3827515"/>
            <a:chExt cx="5113388" cy="299123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14290" y="3827515"/>
              <a:ext cx="5113388" cy="299123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267424" y="469184"/>
            <a:ext cx="3871390" cy="246421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754038" y="4093407"/>
            <a:ext cx="6915270" cy="232400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744200" y="5143500"/>
            <a:ext cx="3217886" cy="35714"/>
            <a:chOff x="10745847" y="5149301"/>
            <a:chExt cx="3217886" cy="3571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745847" y="5149301"/>
              <a:ext cx="3217886" cy="35714"/>
            </a:xfrm>
            <a:prstGeom prst="rect">
              <a:avLst/>
            </a:prstGeom>
          </p:spPr>
        </p:pic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DD9FD62C-CD82-369D-5F9F-EA99F408979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82600" y="7458586"/>
            <a:ext cx="4572000" cy="25717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2507" y="639654"/>
            <a:ext cx="17706222" cy="313458"/>
            <a:chOff x="172507" y="639654"/>
            <a:chExt cx="17706222" cy="31345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2507" y="639654"/>
              <a:ext cx="17706222" cy="31345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2507" y="2356674"/>
            <a:ext cx="17656045" cy="43148"/>
            <a:chOff x="172507" y="2356674"/>
            <a:chExt cx="17656045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2507" y="2356674"/>
              <a:ext cx="17656045" cy="4314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181995" y="651185"/>
            <a:ext cx="10145704" cy="230006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37143" y="3249524"/>
            <a:ext cx="7153920" cy="5365440"/>
            <a:chOff x="937143" y="3249524"/>
            <a:chExt cx="7153920" cy="536544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37143" y="3249524"/>
              <a:ext cx="7153920" cy="536544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194632" y="3249524"/>
            <a:ext cx="7153920" cy="5365440"/>
            <a:chOff x="10194632" y="3249524"/>
            <a:chExt cx="7153920" cy="536544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194632" y="3249524"/>
              <a:ext cx="7153920" cy="53654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2507" y="639654"/>
            <a:ext cx="17706222" cy="313458"/>
            <a:chOff x="172507" y="639654"/>
            <a:chExt cx="17706222" cy="31345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2507" y="639654"/>
              <a:ext cx="17706222" cy="31345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2507" y="2356674"/>
            <a:ext cx="17656045" cy="43148"/>
            <a:chOff x="172507" y="2356674"/>
            <a:chExt cx="17656045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2507" y="2356674"/>
              <a:ext cx="17656045" cy="4314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202557" y="651185"/>
            <a:ext cx="7716427" cy="230006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72507" y="2490857"/>
            <a:ext cx="7072000" cy="5304000"/>
            <a:chOff x="172507" y="2490857"/>
            <a:chExt cx="7072000" cy="530400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2507" y="2490857"/>
              <a:ext cx="7072000" cy="530400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011364" y="4960000"/>
            <a:ext cx="7014189" cy="5304000"/>
            <a:chOff x="5011364" y="4960000"/>
            <a:chExt cx="7014189" cy="530400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011364" y="4960000"/>
              <a:ext cx="7014189" cy="530400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604961" y="2675194"/>
            <a:ext cx="7250911" cy="5438183"/>
            <a:chOff x="10604961" y="2675194"/>
            <a:chExt cx="7250911" cy="543818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604961" y="2675194"/>
              <a:ext cx="7250911" cy="5438183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2507" y="639654"/>
            <a:ext cx="17706222" cy="313458"/>
            <a:chOff x="172507" y="639654"/>
            <a:chExt cx="17706222" cy="31345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2507" y="639654"/>
              <a:ext cx="17706222" cy="31345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2507" y="2356674"/>
            <a:ext cx="17656045" cy="43148"/>
            <a:chOff x="172507" y="2356674"/>
            <a:chExt cx="17656045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2507" y="2356674"/>
              <a:ext cx="17656045" cy="4314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148662" y="462642"/>
            <a:ext cx="3477008" cy="247432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131601" y="4347380"/>
            <a:ext cx="6351070" cy="282663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34D40E5-2EE8-60AD-77D6-4C7CE649D1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15800" y="4105043"/>
            <a:ext cx="5867400" cy="331130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DABCAE4-8408-770B-6C92-A4F0B007958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58000" y="4014509"/>
            <a:ext cx="5559243" cy="391581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1645340" y="4208342"/>
            <a:ext cx="17566834" cy="214316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349592" y="8906297"/>
            <a:ext cx="6186287" cy="78991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2507" y="639654"/>
            <a:ext cx="17706222" cy="313458"/>
            <a:chOff x="172507" y="639654"/>
            <a:chExt cx="17706222" cy="31345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2507" y="639654"/>
              <a:ext cx="17706222" cy="31345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2507" y="2356674"/>
            <a:ext cx="17656045" cy="43148"/>
            <a:chOff x="172507" y="2356674"/>
            <a:chExt cx="17656045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2507" y="2356674"/>
              <a:ext cx="17656045" cy="4314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267424" y="469184"/>
            <a:ext cx="3871390" cy="246421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01808" y="4047367"/>
            <a:ext cx="7917301" cy="2990980"/>
            <a:chOff x="701808" y="4047367"/>
            <a:chExt cx="7917301" cy="299098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01808" y="4047367"/>
              <a:ext cx="7917301" cy="2990980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352052" y="6993121"/>
            <a:ext cx="5059317" cy="1028851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3C3DF171-3A0C-9CA4-7401-80F2012452F1}"/>
              </a:ext>
            </a:extLst>
          </p:cNvPr>
          <p:cNvGrpSpPr/>
          <p:nvPr/>
        </p:nvGrpSpPr>
        <p:grpSpPr>
          <a:xfrm>
            <a:off x="10647619" y="3993685"/>
            <a:ext cx="6089331" cy="5150794"/>
            <a:chOff x="10647619" y="3993685"/>
            <a:chExt cx="6089331" cy="5150794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0647619" y="5142857"/>
              <a:ext cx="1082761" cy="1082761"/>
              <a:chOff x="10647619" y="5142857"/>
              <a:chExt cx="1082761" cy="1082761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0647619" y="5142857"/>
                <a:ext cx="1082761" cy="1082761"/>
              </a:xfrm>
              <a:prstGeom prst="rect">
                <a:avLst/>
              </a:prstGeom>
            </p:spPr>
          </p:pic>
        </p:grp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3F1BDAE3-CED5-BAE7-465F-D0821D72429F}"/>
                </a:ext>
              </a:extLst>
            </p:cNvPr>
            <p:cNvGrpSpPr/>
            <p:nvPr/>
          </p:nvGrpSpPr>
          <p:grpSpPr>
            <a:xfrm>
              <a:off x="10796626" y="3993685"/>
              <a:ext cx="5940324" cy="5150794"/>
              <a:chOff x="10796626" y="3993685"/>
              <a:chExt cx="5940324" cy="5150794"/>
            </a:xfrm>
          </p:grpSpPr>
          <p:grpSp>
            <p:nvGrpSpPr>
              <p:cNvPr id="1005" name="그룹 1005"/>
              <p:cNvGrpSpPr/>
              <p:nvPr/>
            </p:nvGrpSpPr>
            <p:grpSpPr>
              <a:xfrm>
                <a:off x="11654189" y="5142857"/>
                <a:ext cx="1082761" cy="1082761"/>
                <a:chOff x="11654189" y="5142857"/>
                <a:chExt cx="1082761" cy="1082761"/>
              </a:xfrm>
            </p:grpSpPr>
            <p:pic>
              <p:nvPicPr>
                <p:cNvPr id="17" name="Object 16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11654189" y="5142857"/>
                  <a:ext cx="1082761" cy="1082761"/>
                </a:xfrm>
                <a:prstGeom prst="rect">
                  <a:avLst/>
                </a:prstGeom>
              </p:spPr>
            </p:pic>
          </p:grpSp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0913066" y="3993685"/>
                <a:ext cx="1511908" cy="1104574"/>
              </a:xfrm>
              <a:prstGeom prst="rect">
                <a:avLst/>
              </a:prstGeom>
            </p:spPr>
          </p:pic>
          <p:grpSp>
            <p:nvGrpSpPr>
              <p:cNvPr id="1006" name="그룹 1006"/>
              <p:cNvGrpSpPr/>
              <p:nvPr/>
            </p:nvGrpSpPr>
            <p:grpSpPr>
              <a:xfrm>
                <a:off x="14644665" y="5142857"/>
                <a:ext cx="2092285" cy="1085714"/>
                <a:chOff x="14644665" y="5142857"/>
                <a:chExt cx="2092285" cy="1085714"/>
              </a:xfrm>
            </p:grpSpPr>
            <p:grpSp>
              <p:nvGrpSpPr>
                <p:cNvPr id="1007" name="그룹 1007"/>
                <p:cNvGrpSpPr/>
                <p:nvPr/>
              </p:nvGrpSpPr>
              <p:grpSpPr>
                <a:xfrm>
                  <a:off x="14644665" y="5142857"/>
                  <a:ext cx="1082761" cy="1082761"/>
                  <a:chOff x="14644665" y="5142857"/>
                  <a:chExt cx="1082761" cy="1082761"/>
                </a:xfrm>
              </p:grpSpPr>
              <p:pic>
                <p:nvPicPr>
                  <p:cNvPr id="22" name="Object 21"/>
                  <p:cNvPicPr>
                    <a:picLocks noChangeAspect="1"/>
                  </p:cNvPicPr>
                  <p:nvPr/>
                </p:nvPicPr>
                <p:blipFill>
                  <a:blip r:embed="rId7" cstate="print"/>
                  <a:stretch>
                    <a:fillRect/>
                  </a:stretch>
                </p:blipFill>
                <p:spPr>
                  <a:xfrm>
                    <a:off x="14644665" y="5142857"/>
                    <a:ext cx="1082761" cy="1082761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08" name="그룹 1008"/>
                <p:cNvGrpSpPr/>
                <p:nvPr/>
              </p:nvGrpSpPr>
              <p:grpSpPr>
                <a:xfrm>
                  <a:off x="15651236" y="5142857"/>
                  <a:ext cx="1082761" cy="1082761"/>
                  <a:chOff x="15651236" y="5142857"/>
                  <a:chExt cx="1082761" cy="1082761"/>
                </a:xfrm>
              </p:grpSpPr>
              <p:pic>
                <p:nvPicPr>
                  <p:cNvPr id="25" name="Object 24"/>
                  <p:cNvPicPr>
                    <a:picLocks noChangeAspect="1"/>
                  </p:cNvPicPr>
                  <p:nvPr/>
                </p:nvPicPr>
                <p:blipFill>
                  <a:blip r:embed="rId7" cstate="print"/>
                  <a:stretch>
                    <a:fillRect/>
                  </a:stretch>
                </p:blipFill>
                <p:spPr>
                  <a:xfrm>
                    <a:off x="15651236" y="5142857"/>
                    <a:ext cx="1082761" cy="1082761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09" name="그룹 1009"/>
              <p:cNvGrpSpPr/>
              <p:nvPr/>
            </p:nvGrpSpPr>
            <p:grpSpPr>
              <a:xfrm>
                <a:off x="14644665" y="6303194"/>
                <a:ext cx="2092285" cy="1085714"/>
                <a:chOff x="14644665" y="6303194"/>
                <a:chExt cx="2092285" cy="1085714"/>
              </a:xfrm>
            </p:grpSpPr>
            <p:grpSp>
              <p:nvGrpSpPr>
                <p:cNvPr id="1010" name="그룹 1010"/>
                <p:cNvGrpSpPr/>
                <p:nvPr/>
              </p:nvGrpSpPr>
              <p:grpSpPr>
                <a:xfrm>
                  <a:off x="14644665" y="6303194"/>
                  <a:ext cx="1082761" cy="1082761"/>
                  <a:chOff x="14644665" y="6303194"/>
                  <a:chExt cx="1082761" cy="1082761"/>
                </a:xfrm>
              </p:grpSpPr>
              <p:pic>
                <p:nvPicPr>
                  <p:cNvPr id="30" name="Object 29"/>
                  <p:cNvPicPr>
                    <a:picLocks noChangeAspect="1"/>
                  </p:cNvPicPr>
                  <p:nvPr/>
                </p:nvPicPr>
                <p:blipFill>
                  <a:blip r:embed="rId7" cstate="print"/>
                  <a:stretch>
                    <a:fillRect/>
                  </a:stretch>
                </p:blipFill>
                <p:spPr>
                  <a:xfrm>
                    <a:off x="14644665" y="6303194"/>
                    <a:ext cx="1082761" cy="1082761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1" name="그룹 1011"/>
                <p:cNvGrpSpPr/>
                <p:nvPr/>
              </p:nvGrpSpPr>
              <p:grpSpPr>
                <a:xfrm>
                  <a:off x="15651236" y="6303194"/>
                  <a:ext cx="1082761" cy="1082761"/>
                  <a:chOff x="15651236" y="6303194"/>
                  <a:chExt cx="1082761" cy="1082761"/>
                </a:xfrm>
              </p:grpSpPr>
              <p:pic>
                <p:nvPicPr>
                  <p:cNvPr id="33" name="Object 32"/>
                  <p:cNvPicPr>
                    <a:picLocks noChangeAspect="1"/>
                  </p:cNvPicPr>
                  <p:nvPr/>
                </p:nvPicPr>
                <p:blipFill>
                  <a:blip r:embed="rId7" cstate="print"/>
                  <a:stretch>
                    <a:fillRect/>
                  </a:stretch>
                </p:blipFill>
                <p:spPr>
                  <a:xfrm>
                    <a:off x="15651236" y="6303194"/>
                    <a:ext cx="1082761" cy="1082761"/>
                  </a:xfrm>
                  <a:prstGeom prst="rect">
                    <a:avLst/>
                  </a:prstGeom>
                </p:spPr>
              </p:pic>
            </p:grpSp>
          </p:grpSp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5063969" y="4003209"/>
                <a:ext cx="1588098" cy="1085527"/>
              </a:xfrm>
              <a:prstGeom prst="rect">
                <a:avLst/>
              </a:prstGeom>
            </p:spPr>
          </p:pic>
          <p:grpSp>
            <p:nvGrpSpPr>
              <p:cNvPr id="1012" name="그룹 1012"/>
              <p:cNvGrpSpPr/>
              <p:nvPr/>
            </p:nvGrpSpPr>
            <p:grpSpPr>
              <a:xfrm>
                <a:off x="10899728" y="4698384"/>
                <a:ext cx="578543" cy="578543"/>
                <a:chOff x="10899728" y="4698384"/>
                <a:chExt cx="578543" cy="578543"/>
              </a:xfrm>
            </p:grpSpPr>
            <p:pic>
              <p:nvPicPr>
                <p:cNvPr id="38" name="Object 37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>
                  <a:off x="10899728" y="4698384"/>
                  <a:ext cx="578543" cy="578543"/>
                </a:xfrm>
                <a:prstGeom prst="rect">
                  <a:avLst/>
                </a:prstGeom>
              </p:spPr>
            </p:pic>
          </p:grpSp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5743362" y="5125895"/>
                <a:ext cx="927829" cy="686924"/>
              </a:xfrm>
              <a:prstGeom prst="rect">
                <a:avLst/>
              </a:prstGeom>
            </p:spPr>
          </p:pic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0796626" y="5078205"/>
                <a:ext cx="939455" cy="819465"/>
              </a:xfrm>
              <a:prstGeom prst="rect">
                <a:avLst/>
              </a:prstGeom>
            </p:spPr>
          </p:pic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4796626" y="5102967"/>
                <a:ext cx="939455" cy="819465"/>
              </a:xfrm>
              <a:prstGeom prst="rect">
                <a:avLst/>
              </a:prstGeom>
            </p:spPr>
          </p:pic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2196113" y="8118551"/>
                <a:ext cx="3049318" cy="1025928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2507" y="639654"/>
            <a:ext cx="17706222" cy="313458"/>
            <a:chOff x="172507" y="639654"/>
            <a:chExt cx="17706222" cy="31345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2507" y="639654"/>
              <a:ext cx="17706222" cy="31345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2507" y="2356674"/>
            <a:ext cx="17656045" cy="43148"/>
            <a:chOff x="172507" y="2356674"/>
            <a:chExt cx="17656045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2507" y="2356674"/>
              <a:ext cx="17656045" cy="4314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122348" y="644642"/>
            <a:ext cx="4413028" cy="230999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99610" y="2694562"/>
            <a:ext cx="4818584" cy="6789385"/>
            <a:chOff x="899610" y="2694562"/>
            <a:chExt cx="4818584" cy="678938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99610" y="2694562"/>
              <a:ext cx="4818584" cy="678938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820400" y="2694562"/>
            <a:ext cx="7008151" cy="3701190"/>
            <a:chOff x="11258415" y="2694562"/>
            <a:chExt cx="6570136" cy="355727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258415" y="2694562"/>
              <a:ext cx="6570136" cy="355727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165409" y="6089254"/>
            <a:ext cx="5002515" cy="4050229"/>
            <a:chOff x="6255901" y="6089255"/>
            <a:chExt cx="5002515" cy="405022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255901" y="6089255"/>
              <a:ext cx="5002515" cy="405022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471084" y="3075004"/>
            <a:ext cx="2391166" cy="2067854"/>
            <a:chOff x="7471084" y="3075004"/>
            <a:chExt cx="2391166" cy="206785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471084" y="3075004"/>
              <a:ext cx="2391166" cy="206785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873967" y="6710260"/>
            <a:ext cx="6171429" cy="3381605"/>
            <a:chOff x="11873967" y="6710260"/>
            <a:chExt cx="6171429" cy="338160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873967" y="6710260"/>
              <a:ext cx="6171429" cy="3381605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2507" y="639654"/>
            <a:ext cx="17706222" cy="313458"/>
            <a:chOff x="172507" y="639654"/>
            <a:chExt cx="17706222" cy="31345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2507" y="639654"/>
              <a:ext cx="17706222" cy="31345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2507" y="2356674"/>
            <a:ext cx="17656045" cy="43148"/>
            <a:chOff x="172507" y="2356674"/>
            <a:chExt cx="17656045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2507" y="2356674"/>
              <a:ext cx="17656045" cy="4314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214872" y="651927"/>
            <a:ext cx="6208132" cy="230006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397132" y="3059460"/>
            <a:ext cx="9491451" cy="5138958"/>
            <a:chOff x="4397132" y="3059460"/>
            <a:chExt cx="9491451" cy="513895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397132" y="3059460"/>
              <a:ext cx="9491451" cy="51389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887939" y="6080222"/>
            <a:ext cx="1854930" cy="257143"/>
            <a:chOff x="6887939" y="6080222"/>
            <a:chExt cx="1854930" cy="25714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6887939" y="6080222"/>
              <a:ext cx="1854930" cy="257143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721923" y="5812761"/>
            <a:ext cx="2709413" cy="103746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5161905" y="6157381"/>
            <a:ext cx="1447619" cy="35714"/>
            <a:chOff x="5161905" y="6157381"/>
            <a:chExt cx="1447619" cy="3571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161905" y="6157381"/>
              <a:ext cx="1447619" cy="35714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2507" y="639654"/>
            <a:ext cx="17706222" cy="313458"/>
            <a:chOff x="172507" y="639654"/>
            <a:chExt cx="17706222" cy="31345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2507" y="639654"/>
              <a:ext cx="17706222" cy="31345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2507" y="2356674"/>
            <a:ext cx="17656045" cy="43148"/>
            <a:chOff x="172507" y="2356674"/>
            <a:chExt cx="17656045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2507" y="2356674"/>
              <a:ext cx="17656045" cy="4314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214872" y="651927"/>
            <a:ext cx="6208132" cy="230006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397132" y="3059460"/>
            <a:ext cx="9491451" cy="5138958"/>
            <a:chOff x="4397132" y="3059460"/>
            <a:chExt cx="9491451" cy="513895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397132" y="3059460"/>
              <a:ext cx="9491451" cy="51389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161905" y="6157381"/>
            <a:ext cx="1447619" cy="35714"/>
            <a:chOff x="5161905" y="6157381"/>
            <a:chExt cx="1447619" cy="3571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161905" y="6157381"/>
              <a:ext cx="1447619" cy="357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887939" y="5576335"/>
            <a:ext cx="1854930" cy="257143"/>
            <a:chOff x="6887939" y="5576335"/>
            <a:chExt cx="1854930" cy="25714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0800000">
              <a:off x="6887939" y="5576335"/>
              <a:ext cx="1854930" cy="25714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973606" y="5353737"/>
            <a:ext cx="1083537" cy="702786"/>
            <a:chOff x="4973606" y="5353737"/>
            <a:chExt cx="1083537" cy="70278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973606" y="5353737"/>
              <a:ext cx="1083537" cy="70278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2507" y="639654"/>
            <a:ext cx="17706222" cy="313458"/>
            <a:chOff x="172507" y="639654"/>
            <a:chExt cx="17706222" cy="31345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2507" y="639654"/>
              <a:ext cx="17706222" cy="31345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2507" y="2356674"/>
            <a:ext cx="17656045" cy="43148"/>
            <a:chOff x="172507" y="2356674"/>
            <a:chExt cx="17656045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2507" y="2356674"/>
              <a:ext cx="17656045" cy="4314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146776" y="651927"/>
            <a:ext cx="8583466" cy="230006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29636" y="4690383"/>
            <a:ext cx="8576955" cy="274962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415325" y="2879822"/>
            <a:ext cx="3257698" cy="6415379"/>
            <a:chOff x="12415325" y="2879822"/>
            <a:chExt cx="3257698" cy="641537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415325" y="2879822"/>
              <a:ext cx="3257698" cy="6415379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411621" y="9171069"/>
            <a:ext cx="5439346" cy="139962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8735" y="0"/>
            <a:ext cx="5094122" cy="6171429"/>
            <a:chOff x="48735" y="0"/>
            <a:chExt cx="5094122" cy="61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8735" y="0"/>
              <a:ext cx="5094122" cy="61714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971429" y="5011530"/>
            <a:ext cx="6171429" cy="5274185"/>
            <a:chOff x="2971429" y="5011530"/>
            <a:chExt cx="6171429" cy="527418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71429" y="5011530"/>
              <a:ext cx="6171429" cy="527418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320000" y="868571"/>
            <a:ext cx="6171429" cy="5331975"/>
            <a:chOff x="8320000" y="868571"/>
            <a:chExt cx="6171429" cy="533197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320000" y="868571"/>
              <a:ext cx="6171429" cy="533197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755287" y="3931429"/>
            <a:ext cx="5507570" cy="6171429"/>
            <a:chOff x="12755287" y="3931429"/>
            <a:chExt cx="5507570" cy="617142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755287" y="3931429"/>
              <a:ext cx="5507570" cy="6171429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52</TotalTime>
  <Words>0</Words>
  <Application>Microsoft Office PowerPoint</Application>
  <PresentationFormat>사용자 지정</PresentationFormat>
  <Paragraphs>0</Paragraphs>
  <Slides>33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36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M JS</cp:lastModifiedBy>
  <cp:revision>7</cp:revision>
  <dcterms:created xsi:type="dcterms:W3CDTF">2023-09-04T17:55:31Z</dcterms:created>
  <dcterms:modified xsi:type="dcterms:W3CDTF">2023-09-11T06:24:11Z</dcterms:modified>
</cp:coreProperties>
</file>